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64" r:id="rId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BB2"/>
    <a:srgbClr val="EAE775"/>
    <a:srgbClr val="DEDA26"/>
    <a:srgbClr val="F5ADA1"/>
    <a:srgbClr val="C1B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8" autoAdjust="0"/>
    <p:restoredTop sz="94660"/>
  </p:normalViewPr>
  <p:slideViewPr>
    <p:cSldViewPr>
      <p:cViewPr varScale="1">
        <p:scale>
          <a:sx n="52" d="100"/>
          <a:sy n="52" d="100"/>
        </p:scale>
        <p:origin x="146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6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496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CE12B02B-539C-432C-BBEA-0DBE57C4CEA4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203"/>
            <a:ext cx="2985621" cy="501496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0934" y="9517203"/>
            <a:ext cx="2985621" cy="501496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B8BADE5A-EE40-461E-9719-71645908E1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525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3546111" y="1164965"/>
            <a:ext cx="2361704" cy="30780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ПРЕСС-ЦЕНТР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71449" y="1172453"/>
            <a:ext cx="2381038" cy="29282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ТРЕНИНГОВЫЙ 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44" y="85754"/>
            <a:ext cx="7620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МАШИНОСТРОИТЕЛЬНЫЙ КЛАСТЕРНЫЙ ФОРУМ РЕСПУБЛИКИ ТАТАРСТАН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«ЦИФРОВОЕ ПРОИЗВОДСТВО И БУДУЩЕЕ ПРОМЫШЛЕННОСТИ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119943" y="3543837"/>
            <a:ext cx="7257655" cy="436968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ПЛЕНАРНАЯ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СЕССИЯ: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«ЧЕТЫРЕ ШАГА НА ПУТИ К ЦИФРОВОЙ ЭРЕ»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 - Павел Биленко, Московская школа управления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СКОЛКОВО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99509" y="3215693"/>
            <a:ext cx="7243138" cy="255917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КОФЕ-БРЕЙК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87313" y="1518737"/>
            <a:ext cx="2395835" cy="132852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ПОСТАВЩИКА </a:t>
            </a:r>
            <a:endParaRPr lang="en-US" sz="1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VALEO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Закупочное подразделение </a:t>
            </a: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VALEO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137266" y="6350598"/>
            <a:ext cx="7240332" cy="4435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kern="100" dirty="0" smtClean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ТРАНСФЕР НА УЖИН</a:t>
            </a:r>
            <a:r>
              <a:rPr lang="en-US" sz="1200" kern="100" dirty="0" smtClean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. </a:t>
            </a:r>
            <a:r>
              <a:rPr lang="ru-RU" sz="1200" kern="100" dirty="0" smtClean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</a:rPr>
              <a:t>УЖИН ОТ ИМЕНИ ОРГАНИЗАТОРОВ ФОРУМА (по приглашениям)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95140" y="756453"/>
            <a:ext cx="7273630" cy="360000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ИТ-ПАРК ЧЕЛНЫ: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34342" y="1515060"/>
            <a:ext cx="2373473" cy="13378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9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ПОДДЕРЖКА </a:t>
            </a:r>
            <a:endParaRPr lang="en-US" sz="9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ПРЕФЕРЕНЦИИ ДЛЯ ПРОЕКТОВ В МАШИНОСТРОЕНИИ</a:t>
            </a:r>
            <a:endParaRPr lang="ru-RU" sz="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 - Марат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Шакиров,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«Региональная лизинговая компания»</a:t>
            </a:r>
          </a:p>
          <a:p>
            <a:pPr algn="ctr"/>
            <a:endParaRPr lang="ru-RU" sz="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109348" y="1157355"/>
            <a:ext cx="2362810" cy="323027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018213" y="4377825"/>
            <a:ext cx="2362501" cy="9212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СТОЛ: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АДДИТИВНЫЕ </a:t>
            </a:r>
            <a:endParaRPr lang="en-US" sz="95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ТЕХНОЛОГИИ: </a:t>
            </a:r>
          </a:p>
          <a:p>
            <a:pPr algn="ctr" latinLnBrk="1"/>
            <a:r>
              <a:rPr lang="ru-RU" sz="9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ЛУЧШИЕ ПРАКТИКИ</a:t>
            </a: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 -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Николай Булгаков, </a:t>
            </a:r>
            <a:endParaRPr lang="ru-RU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95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Зиас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Машинери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109349" y="1521098"/>
            <a:ext cx="2362810" cy="1331838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СЕМИНАР:</a:t>
            </a:r>
          </a:p>
          <a:p>
            <a:pPr algn="ctr" latinLnBrk="1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РОБОТИЗАЦИЯ </a:t>
            </a:r>
            <a:endParaRPr lang="en-US" sz="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ПРОМЫШЛЕННОСТИ: </a:t>
            </a:r>
            <a:endParaRPr lang="en-US" sz="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ЕВРОПЫ И РОССИИ</a:t>
            </a:r>
          </a:p>
          <a:p>
            <a:pPr algn="ctr" latinLnBrk="1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 –Тимур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Сатдаров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 latinLnBrk="1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по развитию бизнеса</a:t>
            </a:r>
          </a:p>
          <a:p>
            <a:pPr algn="ctr" latinLnBrk="1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регионе «КУКА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Роботикс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Рус»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29831" y="742586"/>
            <a:ext cx="917059" cy="36000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29831" y="1165797"/>
            <a:ext cx="917060" cy="197766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11.3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140175" y="4063539"/>
            <a:ext cx="906200" cy="23967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115023" y="3534821"/>
            <a:ext cx="936510" cy="44598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145761" y="4385951"/>
            <a:ext cx="903409" cy="880723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114252" y="4371157"/>
            <a:ext cx="2357905" cy="927880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ПИТЧ-СЕССИЯ:</a:t>
            </a:r>
          </a:p>
          <a:p>
            <a:pPr algn="ctr" latinLnBrk="1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ПРОЕКТ </a:t>
            </a:r>
            <a:endParaRPr lang="en-US" sz="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BLOCKCHAIN PITCH 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 – Анастасия Тюрина, 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Внешэкономбанк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668344" y="85754"/>
            <a:ext cx="1240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НОЯБРЯ</a:t>
            </a:r>
            <a:endParaRPr lang="ru-RU" sz="1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1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106796" y="4053032"/>
            <a:ext cx="7257655" cy="250184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ОБЕД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136690" y="3206677"/>
            <a:ext cx="898156" cy="264933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470774" y="742587"/>
            <a:ext cx="486881" cy="5554391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ЭКСПОЗИЦИЯ –ЭКСПОЗИЦИЯ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ЭКСПОЗИЦИЯ– ЭКСПОЗИЦИЯ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533323" y="4367138"/>
            <a:ext cx="2397264" cy="93189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СТОЛ: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</a:t>
            </a:r>
            <a:r>
              <a:rPr lang="en-US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В РАЗВИТИИ ПРОМЫШЛЕННОЙ КООПЕРАЦИИ</a:t>
            </a:r>
          </a:p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 - Александр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Ивлев, </a:t>
            </a:r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Ernst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Limited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099508" y="2900717"/>
            <a:ext cx="7243139" cy="242749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экспозиции почетными гостями Форума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153179" y="5371627"/>
            <a:ext cx="7248767" cy="243297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50839" y="5371627"/>
            <a:ext cx="884363" cy="22575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0-1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65504" y="6355431"/>
            <a:ext cx="912177" cy="42811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65504" y="5694082"/>
            <a:ext cx="903409" cy="61651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141515" y="5679322"/>
            <a:ext cx="4795232" cy="617656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 «СОЗДАНИЕ И РАЗВИТИЕ </a:t>
            </a:r>
            <a:endParaRPr lang="en-US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ЦИФРОВОГО ПРОИЗВОДСТВА В РОССИИ»</a:t>
            </a:r>
            <a:endParaRPr lang="en-US" sz="95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 - Павел Биленко, Московская школа управления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СКОЛКОВО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003190" y="5694082"/>
            <a:ext cx="2394982" cy="602896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ПЕРЕГОВОРЫ</a:t>
            </a:r>
            <a:r>
              <a:rPr lang="en-US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7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3105380" y="1495292"/>
            <a:ext cx="2923537" cy="3470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08.20 – 09.00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096777" y="1890757"/>
            <a:ext cx="2997659" cy="1048506"/>
          </a:xfrm>
          <a:prstGeom prst="roundRect">
            <a:avLst>
              <a:gd name="adj" fmla="val 13728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en-US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09.00 – 11.20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НИЖНЕКАМСК 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Ай-Пласт,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Нижнекамскшина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07858" y="1901215"/>
            <a:ext cx="2905321" cy="1046440"/>
          </a:xfrm>
          <a:prstGeom prst="roundRect">
            <a:avLst>
              <a:gd name="adj" fmla="val 15148"/>
            </a:avLst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en-US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09.00 – 11.20:</a:t>
            </a:r>
          </a:p>
          <a:p>
            <a:pPr algn="ctr" latinLnBrk="1"/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ОЭЗ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АЛАБУГА»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BARS TECHNOLOGY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 предприятий ОЭЗ</a:t>
            </a: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24408" y="1496782"/>
            <a:ext cx="2928770" cy="347083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ереезд 08.40 – 09.00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94112" y="1893697"/>
            <a:ext cx="2958492" cy="1053958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ПРЕДПРИЯТИЙ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09.00 – 11.40: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9535" marR="89535" algn="ctr" latinLnBrk="1">
              <a:spcAft>
                <a:spcPts val="0"/>
              </a:spcAf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«КАМАЗ», </a:t>
            </a:r>
          </a:p>
          <a:p>
            <a:pPr marL="89535" marR="89535" algn="ctr" latinLnBrk="1">
              <a:spcAft>
                <a:spcPts val="0"/>
              </a:spcAft>
            </a:pP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Индустриальный </a:t>
            </a:r>
            <a:r>
              <a:rPr lang="ru-RU" sz="1000" kern="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парк «Челны» </a:t>
            </a:r>
            <a:endParaRPr lang="ru-RU" sz="1000" kern="100" dirty="0" smtClean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89535" marR="89535" algn="ctr" latinLnBrk="1">
              <a:spcAft>
                <a:spcPts val="0"/>
              </a:spcAft>
            </a:pP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ru-RU" sz="1000" kern="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 посещением Центра </a:t>
            </a: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робототехник</a:t>
            </a:r>
            <a:r>
              <a:rPr lang="ru-RU" sz="1000" kern="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</a:t>
            </a: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395310" y="1103752"/>
            <a:ext cx="7699126" cy="312425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к месту сбора ИТ-ПАРК ЧЕЛНЫ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60249" y="202371"/>
            <a:ext cx="1240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ДЕНЬ 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936304" y="4207297"/>
            <a:ext cx="3158132" cy="138194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СЕМИНАР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 – 14.00:</a:t>
            </a:r>
          </a:p>
          <a:p>
            <a:pPr algn="ctr" latinLnBrk="1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ПРОИЗВОДСТВА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ИЗДЕРЖЕК ПРИ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 ПРОДУКЦИИ </a:t>
            </a: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Инжиниринговый центр КФУ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107971" y="4195088"/>
            <a:ext cx="2760174" cy="139415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ПРАКТИЧЕСКИЙ СЕМИНАР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14.00:</a:t>
            </a:r>
          </a:p>
          <a:p>
            <a:pPr algn="ctr" latinLnBrk="1"/>
            <a:endParaRPr lang="ru-RU" sz="1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ЭФЕКТИВНОСТИ 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ТРАСНПОРТА ЗА 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КОМПЕЛКСНОГО ПОДХОДА </a:t>
            </a:r>
          </a:p>
          <a:p>
            <a:pPr algn="ctr" latinLnBrk="1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ЕГО РЕМОНТУ И ТЕХНИЧЕСКОМУ 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ОБСЛУЖИВАНИЮ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(ГК «КОРИБ»)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124408" y="4212794"/>
            <a:ext cx="2915404" cy="13764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ПРАКТИЧЕСКИЙ СЕМИНАР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 – 14.00:</a:t>
            </a:r>
          </a:p>
          <a:p>
            <a:pPr algn="ctr" latinLnBrk="1"/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en-US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HAIER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ЛОКАЛИЗАЦИИ 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(КИП МАСТЕР)</a:t>
            </a:r>
            <a:endParaRPr lang="en-US" sz="1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1390945" y="5678392"/>
            <a:ext cx="7699126" cy="48901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 В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ОТЕЛЬ, В АЭРОПОРТ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179512" y="5678392"/>
            <a:ext cx="1080120" cy="489011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9512" y="226633"/>
            <a:ext cx="7620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МАШИНОСТРОИТЕЛЬНЫЙ КЛАСТЕРНЫЙ ФОРУМ РЕСПУБЛИКИ ТАТАРСТАН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«ЦИФРОВОЕ ПРОИЗВОДСТВО И БУДУЩЕЕ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077619" y="1487810"/>
            <a:ext cx="3016817" cy="37694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08.20 – 09.00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395310" y="708516"/>
            <a:ext cx="7699126" cy="322405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 УЧАСТНИКОВ ФОРУМА (У ГОСТИНИЦЫ)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94112" y="689258"/>
            <a:ext cx="1165520" cy="324521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94112" y="1096323"/>
            <a:ext cx="1165520" cy="31985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08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24408" y="3786429"/>
            <a:ext cx="2915404" cy="37065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 (КИП МАСТЕР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12.00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110543" y="3783939"/>
            <a:ext cx="2757602" cy="36403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 (ГК «КОРИБ)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12.00 –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926084" y="3791541"/>
            <a:ext cx="3168352" cy="35643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 (ИНЖИНИРИНГОВЫЙ ЦЕНТР КФУ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12.00 –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105380" y="3007567"/>
            <a:ext cx="2923537" cy="3470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11.20 – 12.00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24408" y="3009057"/>
            <a:ext cx="2928770" cy="347083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ереезд 11.40 – 12.00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077619" y="3000086"/>
            <a:ext cx="3016817" cy="34970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 11.20 – 12.00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430092" y="3410614"/>
            <a:ext cx="7664344" cy="320104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сбора ИТ-ПАРК ЧЕЛНЫ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28894" y="3403185"/>
            <a:ext cx="1165520" cy="31985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0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512</Words>
  <Application>Microsoft Office PowerPoint</Application>
  <PresentationFormat>Экран (4:3)</PresentationFormat>
  <Paragraphs>134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Сидирякова Светлана</cp:lastModifiedBy>
  <cp:revision>224</cp:revision>
  <cp:lastPrinted>2016-09-09T10:24:01Z</cp:lastPrinted>
  <dcterms:created xsi:type="dcterms:W3CDTF">2016-04-11T12:00:52Z</dcterms:created>
  <dcterms:modified xsi:type="dcterms:W3CDTF">2017-11-03T07:17:52Z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